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9F4EF56-2BB8-46B8-8AE2-67F74967566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F2069B-CB3A-4B60-8136-189C85046D4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EF56-2BB8-46B8-8AE2-67F74967566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069B-CB3A-4B60-8136-189C85046D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9F4EF56-2BB8-46B8-8AE2-67F74967566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F2069B-CB3A-4B60-8136-189C85046D4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EF56-2BB8-46B8-8AE2-67F74967566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F2069B-CB3A-4B60-8136-189C85046D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EF56-2BB8-46B8-8AE2-67F74967566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F2069B-CB3A-4B60-8136-189C85046D4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9F4EF56-2BB8-46B8-8AE2-67F74967566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F2069B-CB3A-4B60-8136-189C85046D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9F4EF56-2BB8-46B8-8AE2-67F74967566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F2069B-CB3A-4B60-8136-189C85046D4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EF56-2BB8-46B8-8AE2-67F74967566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F2069B-CB3A-4B60-8136-189C85046D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EF56-2BB8-46B8-8AE2-67F74967566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F2069B-CB3A-4B60-8136-189C85046D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EF56-2BB8-46B8-8AE2-67F74967566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F2069B-CB3A-4B60-8136-189C85046D4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9F4EF56-2BB8-46B8-8AE2-67F74967566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F2069B-CB3A-4B60-8136-189C85046D4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F4EF56-2BB8-46B8-8AE2-67F74967566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F2069B-CB3A-4B60-8136-189C85046D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– Lessons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will identify ways in which the U.S. government attempted to force Native Americans off their land. </a:t>
            </a:r>
          </a:p>
          <a:p>
            <a:r>
              <a:rPr lang="en-US" dirty="0" smtClean="0"/>
              <a:t>Students will analyze and understand why the U.S. government wanted the land of the Native Americans. </a:t>
            </a:r>
          </a:p>
          <a:p>
            <a:r>
              <a:rPr lang="en-US" dirty="0" smtClean="0"/>
              <a:t>Students will attempt to justify reasons why the U.S. government might have believed they had a right to the land.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Plains Indians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Sioux</a:t>
            </a:r>
            <a:endParaRPr lang="en-US" dirty="0"/>
          </a:p>
        </p:txBody>
      </p:sp>
      <p:pic>
        <p:nvPicPr>
          <p:cNvPr id="4" name="Picture 3" descr="sioux-warri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524000"/>
            <a:ext cx="3810000" cy="511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Settlers &amp; Natives Clash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1000" y="2667000"/>
            <a:ext cx="2286000" cy="3382963"/>
          </a:xfrm>
        </p:spPr>
        <p:txBody>
          <a:bodyPr/>
          <a:lstStyle/>
          <a:p>
            <a:r>
              <a:rPr lang="en-US" b="1" i="1" u="sng" dirty="0" smtClean="0"/>
              <a:t>MANIFEST DESTINY!!!</a:t>
            </a:r>
          </a:p>
          <a:p>
            <a:r>
              <a:rPr lang="en-US" dirty="0" smtClean="0"/>
              <a:t>(Horace Greeley – p. 162)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White Settlers wanted to move west</a:t>
            </a:r>
          </a:p>
          <a:p>
            <a:pPr lvl="1"/>
            <a:r>
              <a:rPr lang="en-US" dirty="0" smtClean="0"/>
              <a:t>1)Gold &amp; silver was discovered in the Black Hills of the Dakotas (Sioux territory)</a:t>
            </a:r>
          </a:p>
          <a:p>
            <a:pPr lvl="1"/>
            <a:r>
              <a:rPr lang="en-US" dirty="0" smtClean="0"/>
              <a:t>2) Americans wanted to build a Transcontinental railroad – had to build in Indian Territory</a:t>
            </a:r>
          </a:p>
          <a:p>
            <a:pPr lvl="1"/>
            <a:r>
              <a:rPr lang="en-US" dirty="0" smtClean="0"/>
              <a:t>3) “Rain Followed the Plow”:  A belief that if people farmed in arid areas, the rains would come. Farmers moved west.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Settlers and Natives Clash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2667000"/>
            <a:ext cx="2362200" cy="3535363"/>
          </a:xfrm>
        </p:spPr>
        <p:txBody>
          <a:bodyPr/>
          <a:lstStyle/>
          <a:p>
            <a:r>
              <a:rPr lang="en-US" dirty="0" smtClean="0"/>
              <a:t>Government desired to protect and promote the idea of MANIFEST DESTINY!!!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U.S. Government Changes Policies Toward Natives</a:t>
            </a:r>
          </a:p>
          <a:p>
            <a:pPr lvl="1"/>
            <a:r>
              <a:rPr lang="en-US" dirty="0" smtClean="0"/>
              <a:t>Beginning in the 1850s, the U.S. government began to force Indian tribes onto Reservations – to free up land for “American” settlers</a:t>
            </a:r>
          </a:p>
          <a:p>
            <a:pPr lvl="1"/>
            <a:r>
              <a:rPr lang="en-US" u="sng" dirty="0" smtClean="0"/>
              <a:t>Reservations </a:t>
            </a:r>
            <a:r>
              <a:rPr lang="en-US" dirty="0" smtClean="0"/>
              <a:t>were located on the worst land possible – could no longer roam freely on the plains, and hunt. Led to poverty &amp; suppression.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Indian Wars</a:t>
            </a:r>
            <a:endParaRPr lang="en-US" dirty="0"/>
          </a:p>
        </p:txBody>
      </p:sp>
      <p:pic>
        <p:nvPicPr>
          <p:cNvPr id="4" name="Content Placeholder 3" descr="Western_Indian_War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6779261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Indian Wars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28600" y="1981200"/>
            <a:ext cx="2514600" cy="41910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CONFLICTS arise between Native Americans and settlers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Other key events/people/milestones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Treaty of Medicine Lodge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Red River War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Chief Joseph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Ghost Dance</a:t>
            </a:r>
          </a:p>
          <a:p>
            <a:pPr lvl="0"/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715000" cy="57150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u="sng" dirty="0" smtClean="0"/>
              <a:t>Massacre at Sand Creek </a:t>
            </a:r>
            <a:r>
              <a:rPr lang="en-US" dirty="0" smtClean="0"/>
              <a:t>(1864) </a:t>
            </a:r>
          </a:p>
          <a:p>
            <a:pPr lvl="1"/>
            <a:r>
              <a:rPr lang="en-US" dirty="0" smtClean="0"/>
              <a:t>U.S. troops massacre 150+ Cheyenne on Sand Creek reservation</a:t>
            </a:r>
          </a:p>
          <a:p>
            <a:pPr lvl="1"/>
            <a:r>
              <a:rPr lang="en-US" dirty="0" smtClean="0"/>
              <a:t>Increased violence between US &amp; Indians</a:t>
            </a:r>
          </a:p>
          <a:p>
            <a:pPr lvl="0"/>
            <a:r>
              <a:rPr lang="en-US" u="sng" dirty="0" smtClean="0"/>
              <a:t>Treaty of Fort Laramie </a:t>
            </a:r>
            <a:r>
              <a:rPr lang="en-US" dirty="0" smtClean="0"/>
              <a:t>(1868) </a:t>
            </a:r>
          </a:p>
          <a:p>
            <a:pPr lvl="1"/>
            <a:r>
              <a:rPr lang="en-US" dirty="0" smtClean="0"/>
              <a:t>US government agreed to not build road through Sioux territory; Abandon 3 forts</a:t>
            </a:r>
          </a:p>
          <a:p>
            <a:pPr lvl="1"/>
            <a:r>
              <a:rPr lang="en-US" dirty="0" smtClean="0"/>
              <a:t>Forced Sioux off of hunting grounds, and onto reservations</a:t>
            </a:r>
          </a:p>
          <a:p>
            <a:pPr lvl="1"/>
            <a:r>
              <a:rPr lang="en-US" dirty="0" smtClean="0"/>
              <a:t>Sioux had to depend on Indian Agency for land, food, and supplies</a:t>
            </a:r>
          </a:p>
          <a:p>
            <a:pPr lvl="0"/>
            <a:r>
              <a:rPr lang="en-US" u="sng" dirty="0" smtClean="0"/>
              <a:t>Little Big Horn</a:t>
            </a:r>
            <a:r>
              <a:rPr lang="en-US" dirty="0" smtClean="0"/>
              <a:t> (1876) </a:t>
            </a:r>
          </a:p>
          <a:p>
            <a:pPr lvl="1"/>
            <a:r>
              <a:rPr lang="en-US" dirty="0" smtClean="0"/>
              <a:t>Sioux wanted to drive out settlers/Army in Black Hills of Dakotas &amp; Montana</a:t>
            </a:r>
          </a:p>
          <a:p>
            <a:pPr lvl="1"/>
            <a:r>
              <a:rPr lang="en-US" dirty="0" smtClean="0"/>
              <a:t>Sitting Bull &amp; Crazy Horse led 2000 warriors against Colonel George Custer</a:t>
            </a:r>
          </a:p>
          <a:p>
            <a:pPr lvl="1"/>
            <a:r>
              <a:rPr lang="en-US" dirty="0" smtClean="0"/>
              <a:t>All of Custer’s men were killed (250)</a:t>
            </a:r>
          </a:p>
          <a:p>
            <a:pPr lvl="0"/>
            <a:r>
              <a:rPr lang="en-US" u="sng" dirty="0" smtClean="0"/>
              <a:t>Battle of Wounded Knee (1890)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Followed the death of Sitting Bull</a:t>
            </a:r>
          </a:p>
          <a:p>
            <a:pPr lvl="1"/>
            <a:r>
              <a:rPr lang="en-US" dirty="0" smtClean="0"/>
              <a:t>Sioux people on way to live on reservation</a:t>
            </a:r>
          </a:p>
          <a:p>
            <a:pPr lvl="1"/>
            <a:r>
              <a:rPr lang="en-US" dirty="0" smtClean="0"/>
              <a:t>slaughter of over 300 Sioux;</a:t>
            </a:r>
          </a:p>
          <a:p>
            <a:pPr lvl="1"/>
            <a:r>
              <a:rPr lang="en-US" b="1" dirty="0" smtClean="0"/>
              <a:t>brings </a:t>
            </a:r>
            <a:r>
              <a:rPr lang="en-US" b="1" i="1" dirty="0" smtClean="0"/>
              <a:t>end to the Indian Wars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Wounded Knee</a:t>
            </a:r>
            <a:endParaRPr lang="en-US" dirty="0"/>
          </a:p>
        </p:txBody>
      </p:sp>
      <p:pic>
        <p:nvPicPr>
          <p:cNvPr id="4" name="Content Placeholder 3" descr="ghos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3810000" cy="1725613"/>
          </a:xfrm>
        </p:spPr>
      </p:pic>
      <p:pic>
        <p:nvPicPr>
          <p:cNvPr id="5" name="Picture 4" descr="ow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600200"/>
            <a:ext cx="3810000" cy="2971800"/>
          </a:xfrm>
          <a:prstGeom prst="rect">
            <a:avLst/>
          </a:prstGeom>
        </p:spPr>
      </p:pic>
      <p:pic>
        <p:nvPicPr>
          <p:cNvPr id="6" name="Picture 5" descr="w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810000"/>
            <a:ext cx="381000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Government Promotes Assimilation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 smtClean="0"/>
              <a:t>Assimilation</a:t>
            </a:r>
            <a:r>
              <a:rPr lang="en-US" dirty="0" smtClean="0"/>
              <a:t>: Indians would become farmers and start to adopt the culture and civilization of whites.</a:t>
            </a:r>
          </a:p>
          <a:p>
            <a:pPr marL="342900" indent="-342900"/>
            <a:r>
              <a:rPr lang="en-US" dirty="0" smtClean="0"/>
              <a:t>1) Take land</a:t>
            </a:r>
          </a:p>
          <a:p>
            <a:pPr marL="342900" indent="-342900"/>
            <a:r>
              <a:rPr lang="en-US" dirty="0" smtClean="0"/>
              <a:t>2) Kill Buffal0</a:t>
            </a:r>
          </a:p>
          <a:p>
            <a:pPr marL="342900" indent="-342900"/>
            <a:r>
              <a:rPr lang="en-US" dirty="0" smtClean="0"/>
              <a:t>3) Force assimilation through</a:t>
            </a:r>
          </a:p>
          <a:p>
            <a:pPr marL="342900" indent="-342900"/>
            <a:r>
              <a:rPr lang="en-US" dirty="0" smtClean="0"/>
              <a:t>	a) Education – change culture</a:t>
            </a:r>
          </a:p>
          <a:p>
            <a:pPr marL="342900" indent="-342900"/>
            <a:r>
              <a:rPr lang="en-US" dirty="0" smtClean="0"/>
              <a:t>	b) Dawes act – make them farmers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2800" dirty="0" smtClean="0"/>
              <a:t>Buffalo culture of the Great Plains is lost</a:t>
            </a:r>
          </a:p>
          <a:p>
            <a:pPr lvl="1"/>
            <a:r>
              <a:rPr lang="en-US" sz="2600" dirty="0" smtClean="0"/>
              <a:t>Buffalo population declines</a:t>
            </a:r>
          </a:p>
          <a:p>
            <a:pPr lvl="2"/>
            <a:r>
              <a:rPr lang="en-US" sz="2600" dirty="0" smtClean="0"/>
              <a:t>1800 = 65 million buffalo roaming the Great Plains</a:t>
            </a:r>
          </a:p>
          <a:p>
            <a:pPr lvl="2"/>
            <a:r>
              <a:rPr lang="en-US" sz="2600" dirty="0" smtClean="0"/>
              <a:t>1890 = under 1000 buffalo left</a:t>
            </a:r>
          </a:p>
          <a:p>
            <a:pPr lvl="0"/>
            <a:r>
              <a:rPr lang="en-US" sz="2800" b="1" i="1" u="sng" dirty="0" smtClean="0"/>
              <a:t>Dawes (General Allotment) Act</a:t>
            </a:r>
            <a:r>
              <a:rPr lang="en-US" sz="2800" dirty="0" smtClean="0"/>
              <a:t>:  Replaced the reservation system.  Each Indian family was granted a 160-acre farmstead.  The size of the farm was based on the eastern experience of how much land was needed to support a family.</a:t>
            </a:r>
            <a:endParaRPr lang="en-US" sz="1600" dirty="0" smtClean="0"/>
          </a:p>
          <a:p>
            <a:pPr lvl="1"/>
            <a:r>
              <a:rPr lang="en-US" sz="2400" dirty="0" smtClean="0"/>
              <a:t>Arid West, land not big enough.</a:t>
            </a:r>
            <a:endParaRPr lang="en-US" sz="1400" dirty="0" smtClean="0"/>
          </a:p>
          <a:p>
            <a:pPr lvl="1"/>
            <a:r>
              <a:rPr lang="en-US" sz="2400" dirty="0" smtClean="0"/>
              <a:t>Could not be sold or transferred for 25 years.</a:t>
            </a:r>
            <a:endParaRPr lang="en-US" sz="1400" dirty="0" smtClean="0"/>
          </a:p>
          <a:p>
            <a:pPr lvl="1"/>
            <a:r>
              <a:rPr lang="en-US" sz="2400" dirty="0" smtClean="0"/>
              <a:t>Boarding schools for kids.</a:t>
            </a:r>
            <a:endParaRPr lang="en-US" sz="1400" dirty="0" smtClean="0"/>
          </a:p>
          <a:p>
            <a:pPr lvl="0"/>
            <a:r>
              <a:rPr lang="en-US" sz="2800" dirty="0" smtClean="0"/>
              <a:t>How did U.S. force assimilation on Native Americans?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Apache Children BEFORE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AFTER attending white school</a:t>
            </a:r>
            <a:endParaRPr lang="en-US" dirty="0"/>
          </a:p>
        </p:txBody>
      </p:sp>
      <p:pic>
        <p:nvPicPr>
          <p:cNvPr id="6" name="Content Placeholder 5" descr="Chiricahua_Apaches_Arriva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1625" y="2856957"/>
            <a:ext cx="4041775" cy="3047498"/>
          </a:xfrm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</a:t>
            </a:r>
            <a:endParaRPr lang="en-US" dirty="0"/>
          </a:p>
        </p:txBody>
      </p:sp>
      <p:pic>
        <p:nvPicPr>
          <p:cNvPr id="7" name="Picture 6" descr="Chiricahua_Apaches_Carlis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8058" y="2590800"/>
            <a:ext cx="4315942" cy="3524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Killing of Buffalo</a:t>
            </a:r>
            <a:endParaRPr lang="en-US" dirty="0"/>
          </a:p>
        </p:txBody>
      </p:sp>
      <p:pic>
        <p:nvPicPr>
          <p:cNvPr id="4" name="Content Placeholder 3" descr="767px-Bison_skull_pile_edi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676400"/>
            <a:ext cx="5638800" cy="44110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Killing Of Buffalo</a:t>
            </a:r>
            <a:endParaRPr lang="en-US" dirty="0"/>
          </a:p>
        </p:txBody>
      </p:sp>
      <p:pic>
        <p:nvPicPr>
          <p:cNvPr id="4" name="Content Placeholder 3" descr="buff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6244" y="1684337"/>
            <a:ext cx="5715000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3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i="1" u="sng" dirty="0" smtClean="0"/>
              <a:t>Westward Expansion &amp; The American Indians</a:t>
            </a:r>
          </a:p>
          <a:p>
            <a:r>
              <a:rPr lang="en-US" sz="2800" dirty="0" smtClean="0"/>
              <a:t>Main Idea:</a:t>
            </a:r>
          </a:p>
          <a:p>
            <a:pPr lvl="1"/>
            <a:r>
              <a:rPr lang="en-US" sz="2300" dirty="0" smtClean="0"/>
              <a:t>**During the 1830’s the federal government forced Native Americans from the East to resettle west of the Mississippi River and promised them land there forever.</a:t>
            </a:r>
            <a:endParaRPr lang="en-US" sz="1100" dirty="0" smtClean="0"/>
          </a:p>
          <a:p>
            <a:pPr lvl="1"/>
            <a:r>
              <a:rPr lang="en-US" sz="2300" dirty="0" smtClean="0"/>
              <a:t>As whites moved West for land &amp; gold, they came into conflict with Native Americans in the West. </a:t>
            </a:r>
          </a:p>
          <a:p>
            <a:pPr lvl="1"/>
            <a:r>
              <a:rPr lang="en-US" sz="2300" dirty="0" smtClean="0"/>
              <a:t>From 1860-1890, a series of massacres &amp; armed conflicts occurred between various tribes &amp; the U.S. government over the right to land. </a:t>
            </a:r>
          </a:p>
          <a:p>
            <a:pPr lvl="1"/>
            <a:r>
              <a:rPr lang="en-US" sz="2300" dirty="0" smtClean="0"/>
              <a:t>Question: What methods did the U.S. government use to get land from Indians in the West? </a:t>
            </a:r>
            <a:endParaRPr lang="en-US" sz="1100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Killing of Buffalo</a:t>
            </a:r>
            <a:endParaRPr lang="en-US" dirty="0"/>
          </a:p>
        </p:txBody>
      </p:sp>
      <p:pic>
        <p:nvPicPr>
          <p:cNvPr id="4" name="Content Placeholder 3" descr="buf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6244" y="1689100"/>
            <a:ext cx="5715000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Killing of Buffalo</a:t>
            </a:r>
            <a:endParaRPr lang="en-US" dirty="0"/>
          </a:p>
        </p:txBody>
      </p:sp>
      <p:pic>
        <p:nvPicPr>
          <p:cNvPr id="4" name="Content Placeholder 3" descr="buff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6244" y="1589087"/>
            <a:ext cx="5715000" cy="4448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Dawes Act </a:t>
            </a:r>
            <a:endParaRPr lang="en-US" dirty="0"/>
          </a:p>
        </p:txBody>
      </p:sp>
      <p:pic>
        <p:nvPicPr>
          <p:cNvPr id="4" name="Content Placeholder 3" descr="Native American Picture of Choctaw Indians on the Reserv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24856" y="2012950"/>
            <a:ext cx="5057775" cy="360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Dawes Act</a:t>
            </a:r>
            <a:endParaRPr lang="en-US" dirty="0"/>
          </a:p>
        </p:txBody>
      </p:sp>
      <p:pic>
        <p:nvPicPr>
          <p:cNvPr id="4" name="Content Placeholder 3" descr="Native_American_Indian_Reservation_Washington_Stat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765300"/>
            <a:ext cx="6096000" cy="4095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Dawes Act</a:t>
            </a:r>
            <a:endParaRPr lang="en-US" dirty="0"/>
          </a:p>
        </p:txBody>
      </p:sp>
      <p:pic>
        <p:nvPicPr>
          <p:cNvPr id="4" name="Content Placeholder 3" descr="Hopi-Indian-Farming-picture-reservation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24944" y="1527175"/>
            <a:ext cx="36576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Indian Wars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The belief of MANIFEST DESTINY was protected against “savage Indians”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By 1890, conflict between the U.S. government &amp; Native Americans was over. </a:t>
            </a:r>
          </a:p>
          <a:p>
            <a:r>
              <a:rPr lang="en-US" dirty="0" smtClean="0"/>
              <a:t>Native Americans’ freedom and spirit had been taken away – they were forced to live within the rules of the U.S.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Reservations</a:t>
            </a:r>
            <a:endParaRPr lang="en-US" dirty="0"/>
          </a:p>
        </p:txBody>
      </p:sp>
      <p:pic>
        <p:nvPicPr>
          <p:cNvPr id="4" name="Content Placeholder 3" descr="Bia-map-indian-reservations-us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05431" y="1527175"/>
            <a:ext cx="649662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Reservations</a:t>
            </a:r>
            <a:endParaRPr lang="en-US" dirty="0"/>
          </a:p>
        </p:txBody>
      </p:sp>
      <p:pic>
        <p:nvPicPr>
          <p:cNvPr id="4" name="Content Placeholder 3" descr="Native_American_Indian-Reservation-Shoshoni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636712"/>
            <a:ext cx="6096000" cy="4352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03920" cy="4572000"/>
          </a:xfrm>
        </p:spPr>
        <p:txBody>
          <a:bodyPr/>
          <a:lstStyle/>
          <a:p>
            <a:r>
              <a:rPr lang="en-US" dirty="0" smtClean="0"/>
              <a:t>Compare and contrast the photographs. </a:t>
            </a:r>
          </a:p>
        </p:txBody>
      </p:sp>
      <p:pic>
        <p:nvPicPr>
          <p:cNvPr id="4" name="Picture 3" descr="Three_Lakota_Boys_Carlis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209800"/>
            <a:ext cx="57912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During the late 1800s, Captain Richard Pratt founded the Carlisle School for Indians. His ideas for reforming Native Americans can best be described in his quote: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“Kill the Indian, Save the Man”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Explain this idea. In what ways did the U.S. government attempt to carry out this idea? (paragraph in your notes)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Cultures Under Pressure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Diverse Cultures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2800" dirty="0" smtClean="0"/>
              <a:t>Pacific Northwest:  Lived off of fish and forest animals.  (</a:t>
            </a:r>
            <a:r>
              <a:rPr lang="en-US" sz="2800" i="1" dirty="0" err="1" smtClean="0"/>
              <a:t>Klamaths</a:t>
            </a:r>
            <a:r>
              <a:rPr lang="en-US" sz="2800" i="1" dirty="0" smtClean="0"/>
              <a:t>, Chinooks, </a:t>
            </a:r>
            <a:r>
              <a:rPr lang="en-US" sz="2800" i="1" dirty="0" err="1" smtClean="0"/>
              <a:t>Shastas</a:t>
            </a:r>
            <a:r>
              <a:rPr lang="en-US" sz="2800" dirty="0" smtClean="0"/>
              <a:t>)</a:t>
            </a:r>
            <a:endParaRPr lang="en-US" sz="1600" dirty="0" smtClean="0"/>
          </a:p>
          <a:p>
            <a:pPr lvl="0"/>
            <a:r>
              <a:rPr lang="en-US" sz="2800" dirty="0" smtClean="0"/>
              <a:t>New Mexico/Arizona:  Irrigated land to grow corn, beans, and squash and lived in Adobe homes.  (</a:t>
            </a:r>
            <a:r>
              <a:rPr lang="en-US" sz="2800" i="1" dirty="0" smtClean="0"/>
              <a:t>Pueblos, Navajos</a:t>
            </a:r>
            <a:r>
              <a:rPr lang="en-US" sz="2800" dirty="0" smtClean="0"/>
              <a:t>)</a:t>
            </a:r>
            <a:endParaRPr lang="en-US" sz="1600" dirty="0" smtClean="0"/>
          </a:p>
          <a:p>
            <a:pPr lvl="0"/>
            <a:r>
              <a:rPr lang="en-US" sz="2800" u="sng" dirty="0" smtClean="0"/>
              <a:t>Plains Indians</a:t>
            </a:r>
            <a:r>
              <a:rPr lang="en-US" sz="2800" dirty="0" smtClean="0"/>
              <a:t>:  Expert horsemen and hunters who lived off of the roaming buffalo and other game.  (</a:t>
            </a:r>
            <a:r>
              <a:rPr lang="en-US" sz="2800" i="1" u="sng" dirty="0" smtClean="0"/>
              <a:t>Sioux</a:t>
            </a:r>
            <a:r>
              <a:rPr lang="en-US" sz="2800" i="1" dirty="0" smtClean="0"/>
              <a:t>, Blackfeet, Crows, Cheyenne, Comanche</a:t>
            </a:r>
            <a:r>
              <a:rPr lang="en-US" sz="2800" dirty="0" smtClean="0"/>
              <a:t>)</a:t>
            </a:r>
            <a:endParaRPr lang="en-US" sz="1600" dirty="0" smtClean="0"/>
          </a:p>
          <a:p>
            <a:pPr lvl="1"/>
            <a:r>
              <a:rPr lang="en-US" sz="2400" dirty="0" smtClean="0"/>
              <a:t>They used all parts of the Buffalo: hide for clothing, bones for tools/weapons, heart for rituals</a:t>
            </a:r>
            <a:endParaRPr lang="en-US" sz="1400" dirty="0" smtClean="0"/>
          </a:p>
          <a:p>
            <a:pPr lvl="0"/>
            <a:r>
              <a:rPr lang="en-US" sz="2800" dirty="0" smtClean="0"/>
              <a:t>All Indians saw themselves as part of nature and viewed nature as sacred.</a:t>
            </a:r>
            <a:endParaRPr lang="en-US" sz="1600" dirty="0" smtClean="0"/>
          </a:p>
          <a:p>
            <a:pPr lvl="1"/>
            <a:r>
              <a:rPr lang="en-US" sz="2400" dirty="0" smtClean="0"/>
              <a:t>Disagreed with the white man about land ownership – didn’t believe that land could be “owned” by any one man</a:t>
            </a:r>
            <a:endParaRPr lang="en-US" sz="1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pic>
        <p:nvPicPr>
          <p:cNvPr id="5" name="Content Placeholder 4" descr="new_ma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7315200" cy="49828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Plains</a:t>
            </a:r>
            <a:endParaRPr lang="en-US" dirty="0"/>
          </a:p>
        </p:txBody>
      </p:sp>
      <p:pic>
        <p:nvPicPr>
          <p:cNvPr id="4" name="Content Placeholder 3" descr="Plains_Indians_rang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825371"/>
            <a:ext cx="6172200" cy="3950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15px-Extermination_of_bison_to_1889_svg.pn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29263" cy="6430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Plains Indians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657600" y="609600"/>
            <a:ext cx="5638800" cy="5410200"/>
          </a:xfrm>
        </p:spPr>
        <p:txBody>
          <a:bodyPr/>
          <a:lstStyle/>
          <a:p>
            <a:r>
              <a:rPr lang="en-US" dirty="0" smtClean="0"/>
              <a:t>Lived on the Great Plains</a:t>
            </a:r>
          </a:p>
          <a:p>
            <a:r>
              <a:rPr lang="en-US" dirty="0" smtClean="0"/>
              <a:t>Lives changed with the introduction of the HORSE by the Spanish</a:t>
            </a:r>
          </a:p>
          <a:p>
            <a:r>
              <a:rPr lang="en-US" dirty="0" smtClean="0"/>
              <a:t>Improved mobility – could travel farther to hunt buffalo (deer &amp; antelope)</a:t>
            </a:r>
          </a:p>
          <a:p>
            <a:r>
              <a:rPr lang="en-US" dirty="0" smtClean="0"/>
              <a:t>Buffalo (American Bison)= most important animal to plains Indians</a:t>
            </a:r>
          </a:p>
          <a:p>
            <a:endParaRPr lang="en-US" dirty="0"/>
          </a:p>
        </p:txBody>
      </p:sp>
      <p:pic>
        <p:nvPicPr>
          <p:cNvPr id="8" name="Picture 7" descr="buffalohu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86200"/>
            <a:ext cx="3924300" cy="2590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Plains Indians</a:t>
            </a:r>
            <a:endParaRPr lang="en-US" dirty="0"/>
          </a:p>
        </p:txBody>
      </p:sp>
      <p:pic>
        <p:nvPicPr>
          <p:cNvPr id="6" name="Content Placeholder 5" descr="Kane_Assiniboine_hunting_buffal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3169" y="1527175"/>
            <a:ext cx="7401149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Plains Indians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Sioux</a:t>
            </a:r>
          </a:p>
        </p:txBody>
      </p:sp>
      <p:pic>
        <p:nvPicPr>
          <p:cNvPr id="4" name="Picture 3" descr="sioux vi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600200"/>
            <a:ext cx="5867400" cy="493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</TotalTime>
  <Words>972</Words>
  <Application>Microsoft Office PowerPoint</Application>
  <PresentationFormat>On-screen Show (4:3)</PresentationFormat>
  <Paragraphs>108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Median</vt:lpstr>
      <vt:lpstr>Objectives – Lessons 3</vt:lpstr>
      <vt:lpstr>Lesson 3  </vt:lpstr>
      <vt:lpstr>Cultures Under Pressure</vt:lpstr>
      <vt:lpstr>Native Americans</vt:lpstr>
      <vt:lpstr>The Great Plains</vt:lpstr>
      <vt:lpstr>Slide 6</vt:lpstr>
      <vt:lpstr>Plains Indians</vt:lpstr>
      <vt:lpstr>Plains Indians</vt:lpstr>
      <vt:lpstr>Plains Indians</vt:lpstr>
      <vt:lpstr>Plains Indians</vt:lpstr>
      <vt:lpstr>New Settlers &amp; Natives Clash</vt:lpstr>
      <vt:lpstr>New Settlers and Natives Clash</vt:lpstr>
      <vt:lpstr>Western Indian Wars</vt:lpstr>
      <vt:lpstr>The Indian Wars</vt:lpstr>
      <vt:lpstr>Wounded Knee</vt:lpstr>
      <vt:lpstr>The Government Promotes Assimilation</vt:lpstr>
      <vt:lpstr>Assimilation</vt:lpstr>
      <vt:lpstr>Killing of Buffalo</vt:lpstr>
      <vt:lpstr>Killing Of Buffalo</vt:lpstr>
      <vt:lpstr>Killing of Buffalo</vt:lpstr>
      <vt:lpstr>Killing of Buffalo</vt:lpstr>
      <vt:lpstr>Dawes Act </vt:lpstr>
      <vt:lpstr>Dawes Act</vt:lpstr>
      <vt:lpstr>Dawes Act</vt:lpstr>
      <vt:lpstr>End of the Indian Wars</vt:lpstr>
      <vt:lpstr>Reservations</vt:lpstr>
      <vt:lpstr>Reservations</vt:lpstr>
      <vt:lpstr>ASSIMILATION</vt:lpstr>
      <vt:lpstr>Assimilation</vt:lpstr>
    </vt:vector>
  </TitlesOfParts>
  <Company>MCS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 – Lessons 3</dc:title>
  <dc:creator>DOYLECW</dc:creator>
  <cp:lastModifiedBy>DOYLECW</cp:lastModifiedBy>
  <cp:revision>1</cp:revision>
  <dcterms:created xsi:type="dcterms:W3CDTF">2015-09-22T19:05:27Z</dcterms:created>
  <dcterms:modified xsi:type="dcterms:W3CDTF">2015-09-22T19:10:51Z</dcterms:modified>
</cp:coreProperties>
</file>